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2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71" r:id="rId14"/>
    <p:sldId id="269" r:id="rId15"/>
    <p:sldId id="270" r:id="rId16"/>
    <p:sldId id="267" r:id="rId17"/>
    <p:sldId id="268" r:id="rId18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Rg st="1" end="17"/>
    <p:penClr>
      <a:srgbClr val="FF0000"/>
    </p:penClr>
  </p:showPr>
  <p:clrMru>
    <a:srgbClr val="FFFF99"/>
    <a:srgbClr val="FFFF66"/>
    <a:srgbClr val="FF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-72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8B9078-9286-43C2-9553-C7DC82BC122C}" type="datetimeFigureOut">
              <a:rPr lang="de-DE"/>
              <a:pPr>
                <a:defRPr/>
              </a:pPr>
              <a:t>13.01.2010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6145B2-7721-4DB9-B849-8034D5187EA4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  <p:transition advClick="0"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E4D6F4-4B91-4E04-AD0A-6D923395DEA6}" type="datetimeFigureOut">
              <a:rPr lang="de-DE"/>
              <a:pPr>
                <a:defRPr/>
              </a:pPr>
              <a:t>13.01.2010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AF0D95-7248-483E-9AB4-B834A1C1A1E8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  <p:transition advClick="0"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24D131-2BCD-43E5-AC97-FCF2FEE10B58}" type="datetimeFigureOut">
              <a:rPr lang="de-DE"/>
              <a:pPr>
                <a:defRPr/>
              </a:pPr>
              <a:t>13.01.2010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0BDB18-36A2-453E-8EBB-D79771657295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  <p:transition advClick="0"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BF4ADF-998F-4490-9B89-08973C4B6AB7}" type="datetimeFigureOut">
              <a:rPr lang="de-DE"/>
              <a:pPr>
                <a:defRPr/>
              </a:pPr>
              <a:t>13.01.2010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EA5C86-9401-4A28-897D-4D70EA4EBEAF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  <p:transition advClick="0"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4C32AC-FA5C-471F-913B-36A04E1049EC}" type="datetimeFigureOut">
              <a:rPr lang="de-DE"/>
              <a:pPr>
                <a:defRPr/>
              </a:pPr>
              <a:t>13.01.2010</a:t>
            </a:fld>
            <a:endParaRPr lang="de-DE"/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8EA832-3EEF-4DBE-928A-196417C4DCE5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  <p:transition advClick="0"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C682D7-B81F-4D3B-8242-906CC07D511C}" type="datetimeFigureOut">
              <a:rPr lang="de-DE"/>
              <a:pPr>
                <a:defRPr/>
              </a:pPr>
              <a:t>13.01.2010</a:t>
            </a:fld>
            <a:endParaRPr lang="de-DE"/>
          </a:p>
        </p:txBody>
      </p:sp>
      <p:sp>
        <p:nvSpPr>
          <p:cNvPr id="4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BBFFD7-AA3E-466A-979F-23E2803EA8F0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  <p:transition advClick="0"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C6F4C4-B4E9-4CBC-90AF-6562D9DB297A}" type="datetimeFigureOut">
              <a:rPr lang="de-DE"/>
              <a:pPr>
                <a:defRPr/>
              </a:pPr>
              <a:t>13.01.2010</a:t>
            </a:fld>
            <a:endParaRPr lang="de-DE"/>
          </a:p>
        </p:txBody>
      </p:sp>
      <p:sp>
        <p:nvSpPr>
          <p:cNvPr id="3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A63B9F-5CF4-4076-9A15-C86AA2848E24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  <p:transition advClick="0"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5E1B0A-75BE-4970-AC70-E813D1D37E59}" type="datetimeFigureOut">
              <a:rPr lang="de-DE"/>
              <a:pPr>
                <a:defRPr/>
              </a:pPr>
              <a:t>13.01.2010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F98E21-62A3-4DB1-9DB3-52682A392ECC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  <p:transition advClick="0"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CA025B-F8F8-4795-805E-5DEDB6DCCE93}" type="datetimeFigureOut">
              <a:rPr lang="de-DE"/>
              <a:pPr>
                <a:defRPr/>
              </a:pPr>
              <a:t>13.01.2010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7EC5DB-A93F-4A1B-9AB1-9A5A0D45095D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  <p:transition advClick="0"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253F7D-747B-4683-B518-3450F1191C44}" type="datetimeFigureOut">
              <a:rPr lang="de-DE"/>
              <a:pPr>
                <a:defRPr/>
              </a:pPr>
              <a:t>13.01.2010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7665B-D09A-4753-B16C-E194758AA79D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  <p:transition advClick="0"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1B7997-DA6D-4C17-B878-EF0C46E1EAB8}" type="datetimeFigureOut">
              <a:rPr lang="de-DE"/>
              <a:pPr>
                <a:defRPr/>
              </a:pPr>
              <a:t>13.01.2010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FF1505-C830-4A29-97E3-C9E57359BBFD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  <p:transition advClick="0" advTm="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elplatzhalt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1027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CC2E87D-50DC-4209-B81A-3A676911909D}" type="datetimeFigureOut">
              <a:rPr lang="de-DE"/>
              <a:pPr>
                <a:defRPr/>
              </a:pPr>
              <a:t>13.01.2010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15E692F-A785-4FF4-815A-4356281FC0A4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6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0" y="0"/>
            <a:ext cx="9144000" cy="36988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Wir servieren Ihnen Lebensfreude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0" y="6211888"/>
            <a:ext cx="9144000" cy="64611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Event &amp; Food Company GmbH | Kaiserstraße 10 a | 49809 Lingen | Tel.: 0591 96 32 00             Fax: 0591 963 20 19| www.emsland-catering.de| info@emsland-catering.de</a:t>
            </a:r>
          </a:p>
        </p:txBody>
      </p:sp>
      <p:pic>
        <p:nvPicPr>
          <p:cNvPr id="7" name="Grafik 6" descr="DSC000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066" y="762003"/>
            <a:ext cx="8072462" cy="53816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0" y="0"/>
            <a:ext cx="9144000" cy="36988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Wir servieren Ihnen Lebensfreude</a:t>
            </a:r>
          </a:p>
        </p:txBody>
      </p:sp>
      <p:pic>
        <p:nvPicPr>
          <p:cNvPr id="7" name="Grafik 6" descr="IM_A00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034" y="2714620"/>
            <a:ext cx="2551953" cy="19288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Grafik 11" descr="IM_A000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6248" y="1000108"/>
            <a:ext cx="2571768" cy="1928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Grafik 12" descr="IM_A000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95979" y="2214554"/>
            <a:ext cx="3048021" cy="2286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Grafik 13" descr="IM_A000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29058" y="3786190"/>
            <a:ext cx="2857488" cy="21431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Textfeld 15"/>
          <p:cNvSpPr txBox="1"/>
          <p:nvPr/>
        </p:nvSpPr>
        <p:spPr>
          <a:xfrm>
            <a:off x="0" y="6211888"/>
            <a:ext cx="9144000" cy="64611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Event &amp; Food Company GmbH | Kaiserstraße 10 a | 49809 Lingen | Tel.: 0591 96 32 00             Fax: 0591 963 20 19| www.emsland-catering.de| info@emsland-catering.de</a:t>
            </a:r>
          </a:p>
        </p:txBody>
      </p:sp>
      <p:sp>
        <p:nvSpPr>
          <p:cNvPr id="3080" name="Textfeld 16"/>
          <p:cNvSpPr txBox="1">
            <a:spLocks noChangeArrowheads="1"/>
          </p:cNvSpPr>
          <p:nvPr/>
        </p:nvSpPr>
        <p:spPr bwMode="auto">
          <a:xfrm>
            <a:off x="642938" y="1571625"/>
            <a:ext cx="321468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i="1">
                <a:latin typeface="Calibri" pitchFamily="34" charset="0"/>
              </a:rPr>
              <a:t>So könnte Ihre Location aussehen…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0" y="0"/>
            <a:ext cx="9144000" cy="36988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Wir servieren Ihnen Lebensfreude</a:t>
            </a:r>
          </a:p>
        </p:txBody>
      </p:sp>
      <p:sp>
        <p:nvSpPr>
          <p:cNvPr id="16" name="Textfeld 15"/>
          <p:cNvSpPr txBox="1"/>
          <p:nvPr/>
        </p:nvSpPr>
        <p:spPr>
          <a:xfrm>
            <a:off x="0" y="6211888"/>
            <a:ext cx="9144000" cy="64611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Event &amp; Food Company GmbH | Kaiserstraße 10 a | 49809 Lingen | Tel.: 0591 96 32 00             Fax: 0591 963 20 19| www.emsland-catering.de| info@emsland-catering.de</a:t>
            </a:r>
          </a:p>
        </p:txBody>
      </p:sp>
      <p:pic>
        <p:nvPicPr>
          <p:cNvPr id="28674" name="Picture 2" descr="C:\Users\Tante Anne\Favorites\Documents\Event&amp;Food Company\Fotos\Veranstaltungen\Oktober 2009 Tag der offene Baustelle Halle IV\DSC019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6" y="571480"/>
            <a:ext cx="8143900" cy="54292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fik 8" descr="IM_A00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14546" y="1714488"/>
            <a:ext cx="4572032" cy="3429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feld 3"/>
          <p:cNvSpPr txBox="1"/>
          <p:nvPr/>
        </p:nvSpPr>
        <p:spPr>
          <a:xfrm>
            <a:off x="0" y="0"/>
            <a:ext cx="9144000" cy="36988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Wir servieren Ihnen Lebensfreude</a:t>
            </a:r>
          </a:p>
        </p:txBody>
      </p:sp>
      <p:pic>
        <p:nvPicPr>
          <p:cNvPr id="7" name="Grafik 6" descr="IM_A00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571480"/>
            <a:ext cx="2571768" cy="1928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Grafik 7" descr="IM_A001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15074" y="4286256"/>
            <a:ext cx="2571768" cy="1928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feld 9"/>
          <p:cNvSpPr txBox="1"/>
          <p:nvPr/>
        </p:nvSpPr>
        <p:spPr>
          <a:xfrm>
            <a:off x="0" y="6211888"/>
            <a:ext cx="9144000" cy="64611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Event &amp; Food Company GmbH | Kaiserstraße 10 a | 49809 Lingen | Tel.: 0591 96 32 00             Fax: 0591 963 20 19| www.emsland-catering.de| info@emsland-catering.de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0" y="0"/>
            <a:ext cx="9144000" cy="36988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Wir servieren Ihnen Lebensfreude</a:t>
            </a:r>
          </a:p>
        </p:txBody>
      </p:sp>
      <p:pic>
        <p:nvPicPr>
          <p:cNvPr id="6" name="Grafik 5" descr="IM_A00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804" y="928670"/>
            <a:ext cx="3286130" cy="43815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Grafik 6" descr="IM_A002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928670"/>
            <a:ext cx="3286148" cy="43815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feld 7"/>
          <p:cNvSpPr txBox="1"/>
          <p:nvPr/>
        </p:nvSpPr>
        <p:spPr>
          <a:xfrm>
            <a:off x="0" y="6211888"/>
            <a:ext cx="9144000" cy="64611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Event &amp; Food Company GmbH | Kaiserstraße 10 a | 49809 Lingen | Tel.: 0591 96 32 00             Fax: 0591 963 20 19| www.emsland-catering.de| info@emsland-catering.de</a:t>
            </a:r>
          </a:p>
        </p:txBody>
      </p:sp>
      <p:sp>
        <p:nvSpPr>
          <p:cNvPr id="6150" name="Textfeld 8"/>
          <p:cNvSpPr txBox="1">
            <a:spLocks noChangeArrowheads="1"/>
          </p:cNvSpPr>
          <p:nvPr/>
        </p:nvSpPr>
        <p:spPr bwMode="auto">
          <a:xfrm>
            <a:off x="0" y="5572125"/>
            <a:ext cx="9144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de-DE" i="1">
                <a:latin typeface="Calibri" pitchFamily="34" charset="0"/>
              </a:rPr>
              <a:t>So könnte Ihre Tischdekoration aussehen…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0" y="0"/>
            <a:ext cx="9144000" cy="36988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Wir servieren Ihnen Lebensfreude</a:t>
            </a:r>
          </a:p>
        </p:txBody>
      </p:sp>
      <p:sp>
        <p:nvSpPr>
          <p:cNvPr id="6" name="Textfeld 5"/>
          <p:cNvSpPr txBox="1"/>
          <p:nvPr/>
        </p:nvSpPr>
        <p:spPr>
          <a:xfrm>
            <a:off x="0" y="6211888"/>
            <a:ext cx="9144000" cy="64611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Event &amp; Food Company GmbH | Kaiserstraße 10 a | 49809 Lingen | Tel.: 0591 96 32 00             Fax: 0591 963 20 19| www.emsland-catering.de| info@emsland-catering.de</a:t>
            </a:r>
          </a:p>
        </p:txBody>
      </p:sp>
      <p:pic>
        <p:nvPicPr>
          <p:cNvPr id="7" name="Grafik 6" descr="DSC0837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8662" y="2357430"/>
            <a:ext cx="2857520" cy="19050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Grafik 8" descr="DSC084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28662" y="523855"/>
            <a:ext cx="2857520" cy="19050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Grafik 9" descr="DSC0842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28664" y="4214818"/>
            <a:ext cx="2786080" cy="18573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175" name="Textfeld 10"/>
          <p:cNvSpPr txBox="1">
            <a:spLocks noChangeArrowheads="1"/>
          </p:cNvSpPr>
          <p:nvPr/>
        </p:nvSpPr>
        <p:spPr bwMode="auto">
          <a:xfrm>
            <a:off x="4714875" y="2143125"/>
            <a:ext cx="27860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de-DE" i="1">
                <a:latin typeface="Calibri" pitchFamily="34" charset="0"/>
              </a:rPr>
              <a:t>… oder so?!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 7" descr="DSC084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72198" y="642918"/>
            <a:ext cx="2714612" cy="18097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feld 3"/>
          <p:cNvSpPr txBox="1"/>
          <p:nvPr/>
        </p:nvSpPr>
        <p:spPr>
          <a:xfrm>
            <a:off x="0" y="0"/>
            <a:ext cx="9144000" cy="36988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Wir servieren Ihnen Lebensfreude</a:t>
            </a:r>
          </a:p>
        </p:txBody>
      </p:sp>
      <p:sp>
        <p:nvSpPr>
          <p:cNvPr id="6" name="Textfeld 5"/>
          <p:cNvSpPr txBox="1"/>
          <p:nvPr/>
        </p:nvSpPr>
        <p:spPr>
          <a:xfrm>
            <a:off x="0" y="6211888"/>
            <a:ext cx="9144000" cy="64611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Event &amp; Food Company GmbH | Kaiserstraße 10 a | 49809 Lingen | Tel.: 0591 96 32 00             Fax: 0591 963 20 19| www.emsland-catering.de| info@emsland-catering.de</a:t>
            </a:r>
          </a:p>
        </p:txBody>
      </p:sp>
      <p:pic>
        <p:nvPicPr>
          <p:cNvPr id="5" name="Grafik 4" descr="DSC0842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85984" y="1643071"/>
            <a:ext cx="4714876" cy="31432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Grafik 6" descr="DSC0843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1472" y="3571876"/>
            <a:ext cx="3393272" cy="22621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0" y="0"/>
            <a:ext cx="9144000" cy="36988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Wir servieren Ihnen Lebensfreude</a:t>
            </a:r>
          </a:p>
        </p:txBody>
      </p:sp>
      <p:sp>
        <p:nvSpPr>
          <p:cNvPr id="6" name="Textfeld 5"/>
          <p:cNvSpPr txBox="1"/>
          <p:nvPr/>
        </p:nvSpPr>
        <p:spPr>
          <a:xfrm>
            <a:off x="0" y="6211888"/>
            <a:ext cx="9144000" cy="64611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Event &amp; Food Company GmbH | Kaiserstraße 10 a | 49809 Lingen | Tel.: 0591 96 32 00             Fax: 0591 963 20 19| www.emsland-catering.de| info@emsland-catering.de</a:t>
            </a:r>
          </a:p>
        </p:txBody>
      </p:sp>
      <p:sp>
        <p:nvSpPr>
          <p:cNvPr id="9220" name="Textfeld 4"/>
          <p:cNvSpPr txBox="1">
            <a:spLocks noChangeArrowheads="1"/>
          </p:cNvSpPr>
          <p:nvPr/>
        </p:nvSpPr>
        <p:spPr bwMode="auto">
          <a:xfrm>
            <a:off x="2214563" y="785813"/>
            <a:ext cx="16430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i="1">
                <a:latin typeface="Calibri" pitchFamily="34" charset="0"/>
              </a:rPr>
              <a:t>Das könnte Ihre </a:t>
            </a:r>
          </a:p>
        </p:txBody>
      </p:sp>
      <p:pic>
        <p:nvPicPr>
          <p:cNvPr id="3076" name="Picture 4" descr="C:\Users\Tante Anne\Favorites\Documents\Event&amp;Food Company\Fotos\Messe_Kongresse_Meetings_Konferenzen\November 2008 BMW\DSC048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3372" y="2357430"/>
            <a:ext cx="4482074" cy="3000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7" name="Picture 5" descr="C:\Users\Tante Anne\Favorites\Documents\Event&amp;Food Company\Fotos\Messe_Kongresse_Meetings_Konferenzen\November 2008 BMW\DSC048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4917" y="1571612"/>
            <a:ext cx="3009827" cy="44961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223" name="Textfeld 6"/>
          <p:cNvSpPr txBox="1">
            <a:spLocks noChangeArrowheads="1"/>
          </p:cNvSpPr>
          <p:nvPr/>
        </p:nvSpPr>
        <p:spPr bwMode="auto">
          <a:xfrm>
            <a:off x="3857625" y="642938"/>
            <a:ext cx="271462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sz="8000">
                <a:latin typeface="Vivaldi" pitchFamily="66" charset="0"/>
              </a:rPr>
              <a:t>S</a:t>
            </a:r>
            <a:r>
              <a:rPr lang="de-DE" sz="4000">
                <a:latin typeface="Vivaldi" pitchFamily="66" charset="0"/>
              </a:rPr>
              <a:t>ushibar</a:t>
            </a:r>
          </a:p>
        </p:txBody>
      </p:sp>
      <p:sp>
        <p:nvSpPr>
          <p:cNvPr id="8" name="Textfeld 7"/>
          <p:cNvSpPr txBox="1"/>
          <p:nvPr/>
        </p:nvSpPr>
        <p:spPr>
          <a:xfrm>
            <a:off x="6357938" y="1701800"/>
            <a:ext cx="1643062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de-DE" i="1" dirty="0">
                <a:latin typeface="+mn-lt"/>
              </a:rPr>
              <a:t>sein…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Tante Anne\Favorites\Documents\Event&amp;Food Company\Fotos\Veranstaltungen\Silvester 2008\Event &amp; Food Company (26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6182" y="2500306"/>
            <a:ext cx="5072098" cy="33953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C:\Users\Tante Anne\Favorites\Documents\Event&amp;Food Company\Fotos\Veranstaltungen\Silvester 2008\DSC0668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714356"/>
            <a:ext cx="2219432" cy="33220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feld 3"/>
          <p:cNvSpPr txBox="1"/>
          <p:nvPr/>
        </p:nvSpPr>
        <p:spPr>
          <a:xfrm>
            <a:off x="0" y="0"/>
            <a:ext cx="9144000" cy="36988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Wir servieren Ihnen Lebensfreude</a:t>
            </a:r>
          </a:p>
        </p:txBody>
      </p:sp>
      <p:sp>
        <p:nvSpPr>
          <p:cNvPr id="6" name="Textfeld 5"/>
          <p:cNvSpPr txBox="1"/>
          <p:nvPr/>
        </p:nvSpPr>
        <p:spPr>
          <a:xfrm>
            <a:off x="0" y="6211888"/>
            <a:ext cx="9144000" cy="64611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Event &amp; Food Company GmbH | Kaiserstraße 10 a | 49809 Lingen | Tel.: 0591 96 32 00             Fax: 0591 963 20 19| www.emsland-catering.de| info@emsland-catering.de</a:t>
            </a:r>
          </a:p>
        </p:txBody>
      </p:sp>
      <p:pic>
        <p:nvPicPr>
          <p:cNvPr id="1026" name="Picture 2" descr="C:\Users\Tante Anne\Favorites\Documents\Event&amp;Food Company\Fotos\Veranstaltungen\Silvester 2008\cocktai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2928934"/>
            <a:ext cx="1785950" cy="23812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247" name="Textfeld 4"/>
          <p:cNvSpPr txBox="1">
            <a:spLocks noChangeArrowheads="1"/>
          </p:cNvSpPr>
          <p:nvPr/>
        </p:nvSpPr>
        <p:spPr bwMode="auto">
          <a:xfrm>
            <a:off x="3571875" y="785813"/>
            <a:ext cx="15001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i="1">
                <a:latin typeface="Calibri" pitchFamily="34" charset="0"/>
              </a:rPr>
              <a:t>…und das Ihre</a:t>
            </a:r>
          </a:p>
        </p:txBody>
      </p:sp>
      <p:sp>
        <p:nvSpPr>
          <p:cNvPr id="10248" name="Textfeld 7"/>
          <p:cNvSpPr txBox="1">
            <a:spLocks noChangeArrowheads="1"/>
          </p:cNvSpPr>
          <p:nvPr/>
        </p:nvSpPr>
        <p:spPr bwMode="auto">
          <a:xfrm rot="-1999258">
            <a:off x="1903413" y="4011613"/>
            <a:ext cx="22145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sz="1400">
                <a:latin typeface="Calibri" pitchFamily="34" charset="0"/>
              </a:rPr>
              <a:t>Sex on the Beach</a:t>
            </a:r>
          </a:p>
        </p:txBody>
      </p:sp>
      <p:sp>
        <p:nvSpPr>
          <p:cNvPr id="10249" name="Textfeld 8"/>
          <p:cNvSpPr txBox="1">
            <a:spLocks noChangeArrowheads="1"/>
          </p:cNvSpPr>
          <p:nvPr/>
        </p:nvSpPr>
        <p:spPr bwMode="auto">
          <a:xfrm rot="2311838">
            <a:off x="2679700" y="4799013"/>
            <a:ext cx="128587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sz="1600">
                <a:latin typeface="Calibri" pitchFamily="34" charset="0"/>
              </a:rPr>
              <a:t>Ladykiller</a:t>
            </a:r>
          </a:p>
        </p:txBody>
      </p:sp>
      <p:sp>
        <p:nvSpPr>
          <p:cNvPr id="10250" name="Textfeld 9"/>
          <p:cNvSpPr txBox="1">
            <a:spLocks noChangeArrowheads="1"/>
          </p:cNvSpPr>
          <p:nvPr/>
        </p:nvSpPr>
        <p:spPr bwMode="auto">
          <a:xfrm rot="-659873">
            <a:off x="2055813" y="4910138"/>
            <a:ext cx="15001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sz="1400">
                <a:latin typeface="Calibri" pitchFamily="34" charset="0"/>
              </a:rPr>
              <a:t>Caipirinha</a:t>
            </a:r>
          </a:p>
        </p:txBody>
      </p:sp>
      <p:sp>
        <p:nvSpPr>
          <p:cNvPr id="10251" name="Textfeld 10"/>
          <p:cNvSpPr txBox="1">
            <a:spLocks noChangeArrowheads="1"/>
          </p:cNvSpPr>
          <p:nvPr/>
        </p:nvSpPr>
        <p:spPr bwMode="auto">
          <a:xfrm>
            <a:off x="2786063" y="5335588"/>
            <a:ext cx="8572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sz="1400">
                <a:latin typeface="Calibri" pitchFamily="34" charset="0"/>
              </a:rPr>
              <a:t>u.v.m.</a:t>
            </a:r>
          </a:p>
        </p:txBody>
      </p:sp>
      <p:sp>
        <p:nvSpPr>
          <p:cNvPr id="10252" name="Textfeld 11"/>
          <p:cNvSpPr txBox="1">
            <a:spLocks noChangeArrowheads="1"/>
          </p:cNvSpPr>
          <p:nvPr/>
        </p:nvSpPr>
        <p:spPr bwMode="auto">
          <a:xfrm>
            <a:off x="4786313" y="1143000"/>
            <a:ext cx="28575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sz="8000">
                <a:latin typeface="Vivaldi" pitchFamily="66" charset="0"/>
              </a:rPr>
              <a:t>C</a:t>
            </a:r>
            <a:r>
              <a:rPr lang="de-DE" sz="4000">
                <a:latin typeface="Vivaldi" pitchFamily="66" charset="0"/>
              </a:rPr>
              <a:t>ocktailbar!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0" y="0"/>
            <a:ext cx="9144000" cy="36988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Wir servieren Ihnen Lebensfreude</a:t>
            </a:r>
          </a:p>
        </p:txBody>
      </p:sp>
      <p:sp>
        <p:nvSpPr>
          <p:cNvPr id="6" name="Textfeld 5"/>
          <p:cNvSpPr txBox="1"/>
          <p:nvPr/>
        </p:nvSpPr>
        <p:spPr>
          <a:xfrm>
            <a:off x="0" y="6211888"/>
            <a:ext cx="9144000" cy="64611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Event &amp; Food Company GmbH | Kaiserstraße 10 a | 49809 Lingen | Tel.: 0591 96 32 00             Fax: 0591 963 20 19| www.emsland-catering.de| info@emsland-catering.de</a:t>
            </a:r>
          </a:p>
        </p:txBody>
      </p:sp>
      <p:pic>
        <p:nvPicPr>
          <p:cNvPr id="11268" name="Picture 3" descr="C:\Users\Tante Anne\Favorites\Documents\Event&amp;Food Company\Präsentation Schulen\Fotos\Buffet\CIMG01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283450" y="11676063"/>
            <a:ext cx="2457450" cy="327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Textfeld 7"/>
          <p:cNvSpPr txBox="1">
            <a:spLocks noChangeArrowheads="1"/>
          </p:cNvSpPr>
          <p:nvPr/>
        </p:nvSpPr>
        <p:spPr bwMode="auto">
          <a:xfrm>
            <a:off x="5072063" y="915988"/>
            <a:ext cx="1571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i="1">
                <a:latin typeface="Calibri" pitchFamily="34" charset="0"/>
              </a:rPr>
              <a:t>Das klassische</a:t>
            </a:r>
          </a:p>
        </p:txBody>
      </p:sp>
      <p:pic>
        <p:nvPicPr>
          <p:cNvPr id="2055" name="Picture 7" descr="C:\Users\Tante Anne\Favorites\Documents\Event&amp;Food Company\Fotos\Food 3\DSC0124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285992"/>
            <a:ext cx="2643206" cy="17621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6" name="Picture 8" descr="C:\Users\Tante Anne\Favorites\Documents\Event&amp;Food Company\Fotos\Food\DSC0609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28860" y="857232"/>
            <a:ext cx="2571768" cy="17215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7" name="Picture 9" descr="C:\Users\Tante Anne\Favorites\Documents\Event&amp;Food Company\Fotos\Veranstaltungen\Januar 2009 Sportgala Nordhorn\DSC0719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57554" y="2643182"/>
            <a:ext cx="4892148" cy="32749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273" name="Textfeld 8"/>
          <p:cNvSpPr txBox="1">
            <a:spLocks noChangeArrowheads="1"/>
          </p:cNvSpPr>
          <p:nvPr/>
        </p:nvSpPr>
        <p:spPr bwMode="auto">
          <a:xfrm>
            <a:off x="6000750" y="1033463"/>
            <a:ext cx="207168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sz="8000">
                <a:latin typeface="Vivaldi" pitchFamily="66" charset="0"/>
              </a:rPr>
              <a:t>B</a:t>
            </a:r>
            <a:r>
              <a:rPr lang="de-DE" sz="4000">
                <a:latin typeface="Vivaldi" pitchFamily="66" charset="0"/>
              </a:rPr>
              <a:t>uffet</a:t>
            </a:r>
          </a:p>
        </p:txBody>
      </p:sp>
      <p:sp>
        <p:nvSpPr>
          <p:cNvPr id="10" name="Textfeld 9"/>
          <p:cNvSpPr txBox="1"/>
          <p:nvPr/>
        </p:nvSpPr>
        <p:spPr>
          <a:xfrm>
            <a:off x="7858125" y="1714500"/>
            <a:ext cx="714375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de-DE" i="1" dirty="0">
                <a:latin typeface="+mn-lt"/>
              </a:rPr>
              <a:t>…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0" y="0"/>
            <a:ext cx="9144000" cy="36988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Wir servieren Ihnen Lebensfreude</a:t>
            </a:r>
          </a:p>
        </p:txBody>
      </p:sp>
      <p:sp>
        <p:nvSpPr>
          <p:cNvPr id="6" name="Textfeld 5"/>
          <p:cNvSpPr txBox="1"/>
          <p:nvPr/>
        </p:nvSpPr>
        <p:spPr>
          <a:xfrm>
            <a:off x="0" y="6211888"/>
            <a:ext cx="9144000" cy="64611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Event &amp; Food Company GmbH | Kaiserstraße 10 a | 49809 Lingen | Tel.: 0591 96 32 00             Fax: 0591 963 20 19| www.emsland-catering.de| info@emsland-catering.de</a:t>
            </a:r>
          </a:p>
        </p:txBody>
      </p:sp>
      <p:pic>
        <p:nvPicPr>
          <p:cNvPr id="5" name="Grafik 4" descr="DSC010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29256" y="4214818"/>
            <a:ext cx="2714644" cy="18097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Grafik 6" descr="DSC0109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72133" y="500042"/>
            <a:ext cx="2428892" cy="3643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294" name="Textfeld 8"/>
          <p:cNvSpPr txBox="1">
            <a:spLocks noChangeArrowheads="1"/>
          </p:cNvSpPr>
          <p:nvPr/>
        </p:nvSpPr>
        <p:spPr bwMode="auto">
          <a:xfrm>
            <a:off x="428625" y="2487613"/>
            <a:ext cx="8572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i="1">
                <a:latin typeface="Calibri" pitchFamily="34" charset="0"/>
              </a:rPr>
              <a:t>… ein</a:t>
            </a:r>
          </a:p>
        </p:txBody>
      </p:sp>
      <p:sp>
        <p:nvSpPr>
          <p:cNvPr id="12295" name="Textfeld 7"/>
          <p:cNvSpPr txBox="1">
            <a:spLocks noChangeArrowheads="1"/>
          </p:cNvSpPr>
          <p:nvPr/>
        </p:nvSpPr>
        <p:spPr bwMode="auto">
          <a:xfrm>
            <a:off x="1071563" y="1819275"/>
            <a:ext cx="328612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sz="8000">
                <a:latin typeface="Vivaldi" pitchFamily="66" charset="0"/>
              </a:rPr>
              <a:t>i</a:t>
            </a:r>
            <a:r>
              <a:rPr lang="de-DE" sz="4000">
                <a:latin typeface="Vivaldi" pitchFamily="66" charset="0"/>
              </a:rPr>
              <a:t>nternationales</a:t>
            </a:r>
          </a:p>
        </p:txBody>
      </p:sp>
      <p:sp>
        <p:nvSpPr>
          <p:cNvPr id="9" name="Textfeld 8"/>
          <p:cNvSpPr txBox="1"/>
          <p:nvPr/>
        </p:nvSpPr>
        <p:spPr>
          <a:xfrm>
            <a:off x="2286000" y="2786063"/>
            <a:ext cx="3214688" cy="1323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de-DE" sz="8000" dirty="0">
                <a:latin typeface="Vivaldi" pitchFamily="66" charset="0"/>
              </a:rPr>
              <a:t>M</a:t>
            </a:r>
            <a:r>
              <a:rPr lang="de-DE" sz="4000" dirty="0">
                <a:latin typeface="Vivaldi" pitchFamily="66" charset="0"/>
              </a:rPr>
              <a:t>arktbuffet</a:t>
            </a:r>
            <a:r>
              <a:rPr lang="de-DE" i="1" dirty="0">
                <a:latin typeface="+mn-lt"/>
              </a:rPr>
              <a:t>…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0" y="0"/>
            <a:ext cx="9144000" cy="36988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Wir servieren Ihnen Lebensfreude</a:t>
            </a:r>
          </a:p>
        </p:txBody>
      </p:sp>
      <p:sp>
        <p:nvSpPr>
          <p:cNvPr id="6" name="Textfeld 5"/>
          <p:cNvSpPr txBox="1"/>
          <p:nvPr/>
        </p:nvSpPr>
        <p:spPr>
          <a:xfrm>
            <a:off x="0" y="6211888"/>
            <a:ext cx="9144000" cy="64611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Event &amp; Food Company GmbH | Kaiserstraße 10 a | 49809 Lingen | Tel.: 0591 96 32 00             Fax: 0591 963 20 19| www.emsland-catering.de| info@emsland-catering.de</a:t>
            </a:r>
          </a:p>
        </p:txBody>
      </p:sp>
      <p:sp>
        <p:nvSpPr>
          <p:cNvPr id="13316" name="Textfeld 4"/>
          <p:cNvSpPr txBox="1">
            <a:spLocks noChangeArrowheads="1"/>
          </p:cNvSpPr>
          <p:nvPr/>
        </p:nvSpPr>
        <p:spPr bwMode="auto">
          <a:xfrm>
            <a:off x="1285875" y="1344613"/>
            <a:ext cx="10715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i="1">
                <a:latin typeface="Calibri" pitchFamily="34" charset="0"/>
              </a:rPr>
              <a:t>… unsere </a:t>
            </a:r>
          </a:p>
        </p:txBody>
      </p:sp>
      <p:sp>
        <p:nvSpPr>
          <p:cNvPr id="13317" name="Textfeld 6"/>
          <p:cNvSpPr txBox="1">
            <a:spLocks noChangeArrowheads="1"/>
          </p:cNvSpPr>
          <p:nvPr/>
        </p:nvSpPr>
        <p:spPr bwMode="auto">
          <a:xfrm>
            <a:off x="2428875" y="747713"/>
            <a:ext cx="385762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sz="8000">
                <a:latin typeface="Vivaldi" pitchFamily="66" charset="0"/>
              </a:rPr>
              <a:t>F</a:t>
            </a:r>
            <a:r>
              <a:rPr lang="de-DE" sz="4000">
                <a:latin typeface="Vivaldi" pitchFamily="66" charset="0"/>
              </a:rPr>
              <a:t>ingerfood</a:t>
            </a:r>
            <a:r>
              <a:rPr lang="de-DE"/>
              <a:t> </a:t>
            </a:r>
          </a:p>
        </p:txBody>
      </p:sp>
      <p:sp>
        <p:nvSpPr>
          <p:cNvPr id="13318" name="Textfeld 9"/>
          <p:cNvSpPr txBox="1">
            <a:spLocks noChangeArrowheads="1"/>
          </p:cNvSpPr>
          <p:nvPr/>
        </p:nvSpPr>
        <p:spPr bwMode="auto">
          <a:xfrm>
            <a:off x="4214813" y="1604963"/>
            <a:ext cx="328612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sz="8000">
                <a:latin typeface="Vivaldi" pitchFamily="66" charset="0"/>
              </a:rPr>
              <a:t>M</a:t>
            </a:r>
            <a:r>
              <a:rPr lang="de-DE" sz="4000">
                <a:latin typeface="Vivaldi" pitchFamily="66" charset="0"/>
              </a:rPr>
              <a:t>anufaktur…</a:t>
            </a:r>
          </a:p>
        </p:txBody>
      </p:sp>
      <p:pic>
        <p:nvPicPr>
          <p:cNvPr id="13" name="Grafik 12" descr="C:\Users\Tante Anne\Favorites\Documents\Event&amp;Food Company\Fingerfood\Fotos\DSC0267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8" y="3714750"/>
            <a:ext cx="2286000" cy="15763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Grafik 13" descr="C:\Users\Tante Anne\Favorites\Documents\Event&amp;Food Company\Fingerfood\Fotos\DSC0583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75" y="3714750"/>
            <a:ext cx="2000250" cy="1571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Grafik 14" descr="C:\Users\Tante Anne\Favorites\Documents\Event&amp;Food Company\Fingerfood\Fotos\DSC0269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3" y="3714750"/>
            <a:ext cx="2286000" cy="1571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Grafik 15" descr="C:\Users\Tante Anne\Favorites\Documents\Event&amp;Food Company\Fingerfood\Fotos\DSC05840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58000" y="3714750"/>
            <a:ext cx="2143125" cy="1571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0" y="0"/>
            <a:ext cx="9144000" cy="36988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Wir servieren Ihnen Lebensfreude</a:t>
            </a:r>
          </a:p>
        </p:txBody>
      </p:sp>
      <p:sp>
        <p:nvSpPr>
          <p:cNvPr id="6" name="Textfeld 5"/>
          <p:cNvSpPr txBox="1"/>
          <p:nvPr/>
        </p:nvSpPr>
        <p:spPr>
          <a:xfrm>
            <a:off x="0" y="6211888"/>
            <a:ext cx="9144000" cy="64611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Event &amp; Food Company GmbH | Kaiserstraße 10 a | 49809 Lingen | Tel.: 0591 96 32 00             Fax: 0591 963 20 19| www.emsland-catering.de| info@emsland-catering.de</a:t>
            </a:r>
          </a:p>
        </p:txBody>
      </p:sp>
      <p:pic>
        <p:nvPicPr>
          <p:cNvPr id="27652" name="Picture 4" descr="C:\Users\Tante Anne\Favorites\Documents\Event&amp;Food Company\Fotos\Food\DSC073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812974"/>
            <a:ext cx="7429520" cy="49734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0" y="0"/>
            <a:ext cx="9144000" cy="36988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Wir servieren Ihnen Lebensfreude</a:t>
            </a:r>
          </a:p>
        </p:txBody>
      </p:sp>
      <p:sp>
        <p:nvSpPr>
          <p:cNvPr id="6" name="Textfeld 5"/>
          <p:cNvSpPr txBox="1"/>
          <p:nvPr/>
        </p:nvSpPr>
        <p:spPr>
          <a:xfrm>
            <a:off x="0" y="6211888"/>
            <a:ext cx="9144000" cy="64611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Event &amp; Food Company GmbH | Kaiserstraße 10 a | 49809 Lingen | Tel.: 0591 96 32 00             Fax: 0591 963 20 19| www.emsland-catering.de| info@emsland-catering.de</a:t>
            </a:r>
          </a:p>
        </p:txBody>
      </p:sp>
      <p:sp>
        <p:nvSpPr>
          <p:cNvPr id="15364" name="Textfeld 4"/>
          <p:cNvSpPr txBox="1">
            <a:spLocks noChangeArrowheads="1"/>
          </p:cNvSpPr>
          <p:nvPr/>
        </p:nvSpPr>
        <p:spPr bwMode="auto">
          <a:xfrm>
            <a:off x="214313" y="4286250"/>
            <a:ext cx="16430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i="1">
                <a:latin typeface="Calibri" pitchFamily="34" charset="0"/>
              </a:rPr>
              <a:t>… oder unser </a:t>
            </a:r>
          </a:p>
        </p:txBody>
      </p:sp>
      <p:sp>
        <p:nvSpPr>
          <p:cNvPr id="13317" name="Textfeld 6"/>
          <p:cNvSpPr txBox="1">
            <a:spLocks noChangeArrowheads="1"/>
          </p:cNvSpPr>
          <p:nvPr/>
        </p:nvSpPr>
        <p:spPr bwMode="auto">
          <a:xfrm>
            <a:off x="1714500" y="3571875"/>
            <a:ext cx="385762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de-DE" sz="8000" dirty="0">
                <a:latin typeface="+mn-lt"/>
              </a:rPr>
              <a:t>B</a:t>
            </a:r>
            <a:r>
              <a:rPr lang="de-DE" sz="4000" dirty="0">
                <a:latin typeface="+mn-lt"/>
              </a:rPr>
              <a:t>arbecue</a:t>
            </a:r>
            <a:r>
              <a:rPr lang="de-DE" dirty="0"/>
              <a:t> </a:t>
            </a:r>
          </a:p>
        </p:txBody>
      </p:sp>
      <p:sp>
        <p:nvSpPr>
          <p:cNvPr id="13318" name="Textfeld 9"/>
          <p:cNvSpPr txBox="1">
            <a:spLocks noChangeArrowheads="1"/>
          </p:cNvSpPr>
          <p:nvPr/>
        </p:nvSpPr>
        <p:spPr bwMode="auto">
          <a:xfrm>
            <a:off x="3000375" y="4462463"/>
            <a:ext cx="328612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de-DE" sz="8000" dirty="0">
                <a:latin typeface="+mn-lt"/>
              </a:rPr>
              <a:t>E</a:t>
            </a:r>
            <a:r>
              <a:rPr lang="de-DE" sz="4000" dirty="0">
                <a:latin typeface="+mn-lt"/>
              </a:rPr>
              <a:t>xpress</a:t>
            </a:r>
            <a:r>
              <a:rPr lang="de-DE" sz="4000" dirty="0">
                <a:latin typeface="Vivaldi" pitchFamily="66" charset="0"/>
              </a:rPr>
              <a:t>…</a:t>
            </a:r>
          </a:p>
        </p:txBody>
      </p:sp>
      <p:pic>
        <p:nvPicPr>
          <p:cNvPr id="11" name="Grafik 10" descr="C:\Users\Tante Anne\Favorites\Documents\Event&amp;Food Company\BBQ\P100009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0" y="714375"/>
            <a:ext cx="3786188" cy="26431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Grafik 11" descr="C:\Users\Tante Anne\Favorites\Documents\Event&amp;Food Company\BBQ\DSC0059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0" y="3071813"/>
            <a:ext cx="2786063" cy="18573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0" y="0"/>
            <a:ext cx="9144000" cy="36988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Wir servieren Ihnen Lebensfreude</a:t>
            </a:r>
          </a:p>
        </p:txBody>
      </p:sp>
      <p:sp>
        <p:nvSpPr>
          <p:cNvPr id="6" name="Textfeld 5"/>
          <p:cNvSpPr txBox="1"/>
          <p:nvPr/>
        </p:nvSpPr>
        <p:spPr>
          <a:xfrm>
            <a:off x="0" y="6211888"/>
            <a:ext cx="9144000" cy="64611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Event &amp; Food Company GmbH | Kaiserstraße 10 a | 49809 Lingen | Tel.: 0591 96 32 00             Fax: 0591 963 20 19| www.emsland-catering.de| info@emsland-catering.de</a:t>
            </a:r>
          </a:p>
        </p:txBody>
      </p:sp>
      <p:pic>
        <p:nvPicPr>
          <p:cNvPr id="10" name="Grafik 9" descr="C:\Users\Tante Anne\Favorites\Documents\Event&amp;Food Company\Fotos\Veranstaltungen\Mai 2009 Rigtering Nordhorn\DSC_628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4625" y="785813"/>
            <a:ext cx="3429000" cy="49291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0" y="0"/>
            <a:ext cx="9144000" cy="36988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Wir servieren Ihnen Lebensfreude</a:t>
            </a:r>
          </a:p>
        </p:txBody>
      </p:sp>
      <p:sp>
        <p:nvSpPr>
          <p:cNvPr id="6" name="Textfeld 5"/>
          <p:cNvSpPr txBox="1"/>
          <p:nvPr/>
        </p:nvSpPr>
        <p:spPr>
          <a:xfrm>
            <a:off x="0" y="6211888"/>
            <a:ext cx="9144000" cy="64611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Event &amp; Food Company GmbH | Kaiserstraße 10 a | 49809 Lingen | Tel.: 0591 96 32 00             Fax: 0591 963 20 19| www.emsland-catering.de| info@emsland-catering.de</a:t>
            </a:r>
          </a:p>
        </p:txBody>
      </p:sp>
      <p:sp>
        <p:nvSpPr>
          <p:cNvPr id="17412" name="Textfeld 4"/>
          <p:cNvSpPr txBox="1">
            <a:spLocks noChangeArrowheads="1"/>
          </p:cNvSpPr>
          <p:nvPr/>
        </p:nvSpPr>
        <p:spPr bwMode="auto">
          <a:xfrm>
            <a:off x="2143125" y="1857375"/>
            <a:ext cx="5072063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de-DE" sz="3200" i="1">
                <a:latin typeface="Calibri" pitchFamily="34" charset="0"/>
              </a:rPr>
              <a:t>… wir freuen uns auf die Zusammenarbeit!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0" y="0"/>
            <a:ext cx="9144000" cy="36988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Wir servieren Ihnen Lebensfreude</a:t>
            </a:r>
          </a:p>
        </p:txBody>
      </p:sp>
      <p:sp>
        <p:nvSpPr>
          <p:cNvPr id="6" name="Textfeld 5"/>
          <p:cNvSpPr txBox="1"/>
          <p:nvPr/>
        </p:nvSpPr>
        <p:spPr>
          <a:xfrm>
            <a:off x="0" y="6211888"/>
            <a:ext cx="9144000" cy="64611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Event &amp; Food Company GmbH | Kaiserstraße 10 a | 49809 Lingen | Tel.: 0591 96 32 00             Fax: 0591 963 20 19| www.emsland-catering.de| info@emsland-catering.de</a:t>
            </a:r>
          </a:p>
        </p:txBody>
      </p:sp>
      <p:pic>
        <p:nvPicPr>
          <p:cNvPr id="18436" name="Grafik 6" descr="SilvesterflyerCMYK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6413" y="601663"/>
            <a:ext cx="3779837" cy="532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7" name="Textfeld 8"/>
          <p:cNvSpPr txBox="1">
            <a:spLocks noChangeArrowheads="1"/>
          </p:cNvSpPr>
          <p:nvPr/>
        </p:nvSpPr>
        <p:spPr bwMode="auto">
          <a:xfrm>
            <a:off x="5000625" y="1428750"/>
            <a:ext cx="3500438" cy="283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sz="3200">
                <a:latin typeface="Monotype Corsiva" pitchFamily="66" charset="0"/>
              </a:rPr>
              <a:t>Cocktailbar</a:t>
            </a:r>
          </a:p>
          <a:p>
            <a:r>
              <a:rPr lang="de-DE" sz="3200">
                <a:latin typeface="Monotype Corsiva" pitchFamily="66" charset="0"/>
              </a:rPr>
              <a:t>Galabuffet</a:t>
            </a:r>
          </a:p>
          <a:p>
            <a:endParaRPr lang="de-DE" sz="3200">
              <a:latin typeface="Monotype Corsiva" pitchFamily="66" charset="0"/>
            </a:endParaRPr>
          </a:p>
          <a:p>
            <a:r>
              <a:rPr lang="de-DE" sz="3200">
                <a:latin typeface="Monotype Corsiva" pitchFamily="66" charset="0"/>
              </a:rPr>
              <a:t>Victoria Secret Show</a:t>
            </a:r>
          </a:p>
          <a:p>
            <a:r>
              <a:rPr lang="de-DE" sz="3200">
                <a:latin typeface="Monotype Corsiva" pitchFamily="66" charset="0"/>
              </a:rPr>
              <a:t>„Feuerzangenbowle“</a:t>
            </a:r>
          </a:p>
          <a:p>
            <a:endParaRPr lang="de-DE">
              <a:latin typeface="Calibri" pitchFamily="34" charset="0"/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633</Words>
  <Application>Microsoft Office PowerPoint</Application>
  <PresentationFormat>Bildschirmpräsentation (4:3)</PresentationFormat>
  <Paragraphs>64</Paragraphs>
  <Slides>17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17</vt:i4>
      </vt:variant>
    </vt:vector>
  </HeadingPairs>
  <TitlesOfParts>
    <vt:vector size="22" baseType="lpstr">
      <vt:lpstr>Arial</vt:lpstr>
      <vt:lpstr>Calibri</vt:lpstr>
      <vt:lpstr>Vivaldi</vt:lpstr>
      <vt:lpstr>Monotype Corsiva</vt:lpstr>
      <vt:lpstr>Larissa-Design</vt:lpstr>
      <vt:lpstr>Folie 1</vt:lpstr>
      <vt:lpstr>Folie 2</vt:lpstr>
      <vt:lpstr>Folie 3</vt:lpstr>
      <vt:lpstr>Folie 4</vt:lpstr>
      <vt:lpstr>Folie 5</vt:lpstr>
      <vt:lpstr>Folie 6</vt:lpstr>
      <vt:lpstr>Folie 7</vt:lpstr>
      <vt:lpstr>Folie 8</vt:lpstr>
      <vt:lpstr>Folie 9</vt:lpstr>
      <vt:lpstr>Folie 10</vt:lpstr>
      <vt:lpstr>Folie 11</vt:lpstr>
      <vt:lpstr>Folie 12</vt:lpstr>
      <vt:lpstr>Folie 13</vt:lpstr>
      <vt:lpstr>Folie 14</vt:lpstr>
      <vt:lpstr>Folie 15</vt:lpstr>
      <vt:lpstr>Folie 16</vt:lpstr>
      <vt:lpstr>Folie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Anne Tönns</dc:creator>
  <cp:lastModifiedBy> </cp:lastModifiedBy>
  <cp:revision>61</cp:revision>
  <dcterms:created xsi:type="dcterms:W3CDTF">2009-09-25T08:25:54Z</dcterms:created>
  <dcterms:modified xsi:type="dcterms:W3CDTF">2010-01-13T09:04:19Z</dcterms:modified>
</cp:coreProperties>
</file>